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F939D-001F-448F-834F-DA130D01A5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0F0B7-3DFA-479A-8C32-4A5BFD55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9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47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11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88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61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9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12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99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66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89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91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8A7FB-9152-4DA3-8B27-DA06B239931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BF7F-31D8-4A3A-886F-F6500CC10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4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3;&#1076;&#1086;&#1091;%20&#8470;1\Downloads\_-_Skazochnaya_muzyka_zastavlyaet_verit_v_chudesa%20(mp3cut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&#1084;&#1073;&#1076;&#1086;&#1091;%20&#8470;1\Downloads\1.wm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3;&#1076;&#1086;&#1091;%20&#8470;1\Downloads\&#1047;&#1074;&#1091;&#1082;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3;&#1076;&#1086;&#1091;%20&#8470;1\Downloads\&#1047;&#1074;&#1091;&#1082;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3;&#1076;&#1086;&#1091;%20&#8470;1\Downloads\&#1047;&#1074;&#1091;&#1082;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3;&#1076;&#1086;&#1091;%20&#8470;1\Downloads\&#1047;&#1074;&#1091;&#1082;%20(mp3cut.net)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&#1084;&#1073;&#1076;&#1086;&#1091;%20&#8470;1\Downloads\&#1052;&#1086;&#1081;%20&#1092;&#1080;&#1083;&#1100;&#1084;.wmv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3;&#1076;&#1086;&#1091;%20&#8470;1\Downloads\&#1047;&#1074;&#1091;&#1082;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3;&#1076;&#1086;&#1091;%20&#8470;1\Downloads\&#1047;&#1074;&#1091;&#1082;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5" y="1340768"/>
            <a:ext cx="7776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сказку»</a:t>
            </a:r>
          </a:p>
        </p:txBody>
      </p:sp>
      <p:pic>
        <p:nvPicPr>
          <p:cNvPr id="6" name="_-_Skazochnaya_muzyka_zastavlyaet_verit_v_chudesa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428604"/>
            <a:ext cx="304800" cy="304800"/>
          </a:xfrm>
          <a:prstGeom prst="rect">
            <a:avLst/>
          </a:prstGeom>
        </p:spPr>
      </p:pic>
      <p:pic>
        <p:nvPicPr>
          <p:cNvPr id="7" name="_-_Skazochnaya_muzyka_zastavlyaet_verit_v_chudesa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4286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4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5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1428728" y="857232"/>
            <a:ext cx="304800" cy="304800"/>
          </a:xfrm>
          <a:prstGeom prst="rect">
            <a:avLst/>
          </a:prstGeom>
        </p:spPr>
      </p:pic>
      <p:pic>
        <p:nvPicPr>
          <p:cNvPr id="8" name="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70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3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video fullScr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405000"/>
            <a:ext cx="8064000" cy="6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ву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9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4" r="6084"/>
          <a:stretch/>
        </p:blipFill>
        <p:spPr>
          <a:xfrm>
            <a:off x="602672" y="657000"/>
            <a:ext cx="7938655" cy="55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Зву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9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01" y="364350"/>
            <a:ext cx="8172400" cy="61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ву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Зву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  <p:pic>
        <p:nvPicPr>
          <p:cNvPr id="4098" name="Picture 2" descr="https://i.ytimg.com/vi/RTGIdguwpx8/maxresdefault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357158" y="571480"/>
            <a:ext cx="8572560" cy="564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56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нежная Королева">
            <a:hlinkClick r:id="" action="ppaction://media"/>
          </p:cNvPr>
          <p:cNvPicPr>
            <a:picLocks noRot="1" noChangeAspect="1"/>
          </p:cNvPicPr>
          <p:nvPr>
            <a:wavAudioFile r:embed="rId1" name="Снежная Королева"/>
          </p:nvPr>
        </p:nvPicPr>
        <p:blipFill>
          <a:blip r:embed="rId5"/>
          <a:stretch>
            <a:fillRect/>
          </a:stretch>
        </p:blipFill>
        <p:spPr>
          <a:xfrm>
            <a:off x="1428728" y="428604"/>
            <a:ext cx="304800" cy="304800"/>
          </a:xfrm>
          <a:prstGeom prst="rect">
            <a:avLst/>
          </a:prstGeom>
        </p:spPr>
      </p:pic>
      <p:pic>
        <p:nvPicPr>
          <p:cNvPr id="6" name="Мой фильм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0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 fullScr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63" y="513000"/>
            <a:ext cx="8249673" cy="58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ву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4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04" y="391353"/>
            <a:ext cx="8100392" cy="607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Зву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48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</Words>
  <Application>Microsoft Office PowerPoint</Application>
  <PresentationFormat>Экран (4:3)</PresentationFormat>
  <Paragraphs>4</Paragraphs>
  <Slides>9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0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Roza Valentinovna</dc:creator>
  <cp:lastModifiedBy>мбдоу №1</cp:lastModifiedBy>
  <cp:revision>66</cp:revision>
  <dcterms:created xsi:type="dcterms:W3CDTF">2017-12-10T17:35:40Z</dcterms:created>
  <dcterms:modified xsi:type="dcterms:W3CDTF">2017-12-12T14:36:30Z</dcterms:modified>
</cp:coreProperties>
</file>