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04" autoAdjust="0"/>
  </p:normalViewPr>
  <p:slideViewPr>
    <p:cSldViewPr snapToGrid="0">
      <p:cViewPr varScale="1">
        <p:scale>
          <a:sx n="66" d="100"/>
          <a:sy n="66" d="100"/>
        </p:scale>
        <p:origin x="6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09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00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03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57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17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8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47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79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5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34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58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Образовательная программа дошкольного образования </a:t>
            </a:r>
            <a:r>
              <a:rPr lang="ru-RU" sz="6000" dirty="0" smtClean="0"/>
              <a:t>МБДОУ №1 г. Невинномысска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2459804" y="4066445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2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smtClean="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2" name="Объект 2"/>
          <p:cNvSpPr>
            <a:spLocks noGrp="1"/>
          </p:cNvSpPr>
          <p:nvPr>
            <p:ph sz="half" idx="4294967295"/>
          </p:nvPr>
        </p:nvSpPr>
        <p:spPr>
          <a:xfrm>
            <a:off x="6765028" y="4057847"/>
            <a:ext cx="2431774" cy="1316935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4294967295"/>
          </p:nvPr>
        </p:nvSpPr>
        <p:spPr>
          <a:xfrm>
            <a:off x="892288" y="2268019"/>
            <a:ext cx="2187575" cy="76517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407519" y="1914323"/>
            <a:ext cx="2478088" cy="765175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456085" y="190339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2395538"/>
            <a:ext cx="4413250" cy="119538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0" y="3960813"/>
            <a:ext cx="4413250" cy="1317625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7778750" y="2395538"/>
            <a:ext cx="4413250" cy="117792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12-ти 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</a:t>
            </a:r>
            <a:r>
              <a:rPr lang="ru-RU" sz="2800" dirty="0" smtClean="0"/>
              <a:t>раздел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</a:t>
            </a:r>
            <a:r>
              <a:rPr lang="ru-RU" sz="2800" dirty="0" smtClean="0">
                <a:solidFill>
                  <a:schemeClr val="tx1"/>
                </a:solidFill>
              </a:rPr>
              <a:t>9 </a:t>
            </a:r>
            <a:r>
              <a:rPr lang="ru-RU" sz="2800" dirty="0">
                <a:solidFill>
                  <a:schemeClr val="tx1"/>
                </a:solidFill>
              </a:rPr>
              <a:t>возрастных групп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86781"/>
              </p:ext>
            </p:extLst>
          </p:nvPr>
        </p:nvGraphicFramePr>
        <p:xfrm>
          <a:off x="899886" y="2683565"/>
          <a:ext cx="10450601" cy="321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657">
                  <a:extLst>
                    <a:ext uri="{9D8B030D-6E8A-4147-A177-3AD203B41FA5}">
                      <a16:colId xmlns:a16="http://schemas.microsoft.com/office/drawing/2014/main" val="2214394451"/>
                    </a:ext>
                  </a:extLst>
                </a:gridCol>
                <a:gridCol w="1302229">
                  <a:extLst>
                    <a:ext uri="{9D8B030D-6E8A-4147-A177-3AD203B41FA5}">
                      <a16:colId xmlns:a16="http://schemas.microsoft.com/office/drawing/2014/main" val="3617615959"/>
                    </a:ext>
                  </a:extLst>
                </a:gridCol>
                <a:gridCol w="1492943">
                  <a:extLst>
                    <a:ext uri="{9D8B030D-6E8A-4147-A177-3AD203B41FA5}">
                      <a16:colId xmlns:a16="http://schemas.microsoft.com/office/drawing/2014/main" val="350515600"/>
                    </a:ext>
                  </a:extLst>
                </a:gridCol>
                <a:gridCol w="1492943">
                  <a:extLst>
                    <a:ext uri="{9D8B030D-6E8A-4147-A177-3AD203B41FA5}">
                      <a16:colId xmlns:a16="http://schemas.microsoft.com/office/drawing/2014/main" val="3327396641"/>
                    </a:ext>
                  </a:extLst>
                </a:gridCol>
                <a:gridCol w="1492943">
                  <a:extLst>
                    <a:ext uri="{9D8B030D-6E8A-4147-A177-3AD203B41FA5}">
                      <a16:colId xmlns:a16="http://schemas.microsoft.com/office/drawing/2014/main" val="2531132373"/>
                    </a:ext>
                  </a:extLst>
                </a:gridCol>
                <a:gridCol w="1492943">
                  <a:extLst>
                    <a:ext uri="{9D8B030D-6E8A-4147-A177-3AD203B41FA5}">
                      <a16:colId xmlns:a16="http://schemas.microsoft.com/office/drawing/2014/main" val="195517292"/>
                    </a:ext>
                  </a:extLst>
                </a:gridCol>
                <a:gridCol w="1492943">
                  <a:extLst>
                    <a:ext uri="{9D8B030D-6E8A-4147-A177-3AD203B41FA5}">
                      <a16:colId xmlns:a16="http://schemas.microsoft.com/office/drawing/2014/main" val="576856533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(1–2 </a:t>
                      </a:r>
                      <a:r>
                        <a:rPr lang="ru-RU" sz="2400" b="1" dirty="0">
                          <a:effectLst/>
                        </a:rPr>
                        <a:t>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</a:rPr>
                        <a:t>Первая младшая группа </a:t>
                      </a:r>
                    </a:p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(2–3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Вторая младшая группа </a:t>
                      </a:r>
                      <a:endParaRPr lang="ru-RU" sz="2400" b="1" dirty="0">
                        <a:effectLst/>
                      </a:endParaRP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Средняя</a:t>
                      </a:r>
                    </a:p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Группа</a:t>
                      </a:r>
                    </a:p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(4–5 </a:t>
                      </a:r>
                      <a:r>
                        <a:rPr lang="ru-RU" sz="2400" b="1" dirty="0">
                          <a:effectLst/>
                        </a:rPr>
                        <a:t>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Старшая группа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 (5–6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Подготовительная</a:t>
                      </a:r>
                      <a:r>
                        <a:rPr lang="ru-RU" sz="2400" b="1" baseline="0" dirty="0" smtClean="0">
                          <a:effectLst/>
                        </a:rPr>
                        <a:t> к школе г</a:t>
                      </a:r>
                      <a:r>
                        <a:rPr lang="ru-RU" sz="2400" b="1" dirty="0" smtClean="0">
                          <a:effectLst/>
                        </a:rPr>
                        <a:t>руппа  </a:t>
                      </a:r>
                      <a:endParaRPr lang="ru-RU" sz="2400" b="1" dirty="0">
                        <a:effectLst/>
                      </a:endParaRP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2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2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2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8" name="Объект 2"/>
          <p:cNvSpPr>
            <a:spLocks noGrp="1"/>
          </p:cNvSpPr>
          <p:nvPr>
            <p:ph sz="half" idx="2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4294967295"/>
          </p:nvPr>
        </p:nvSpPr>
        <p:spPr>
          <a:xfrm>
            <a:off x="0" y="3690938"/>
            <a:ext cx="3178175" cy="120967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327</TotalTime>
  <Words>295</Words>
  <Application>Microsoft Office PowerPoint</Application>
  <PresentationFormat>Широкоэкранный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Ретро</vt:lpstr>
      <vt:lpstr>Образовательная программа дошкольного образования МБДОУ №1 г. Невинномысска</vt:lpstr>
      <vt:lpstr>Презентация PowerPoint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User</cp:lastModifiedBy>
  <cp:revision>16</cp:revision>
  <dcterms:created xsi:type="dcterms:W3CDTF">2023-05-23T07:08:07Z</dcterms:created>
  <dcterms:modified xsi:type="dcterms:W3CDTF">2023-08-31T10:02:07Z</dcterms:modified>
</cp:coreProperties>
</file>